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8" r:id="rId2"/>
    <p:sldId id="280" r:id="rId3"/>
    <p:sldId id="282" r:id="rId4"/>
    <p:sldId id="281" r:id="rId5"/>
    <p:sldId id="283" r:id="rId6"/>
    <p:sldId id="284" r:id="rId7"/>
    <p:sldId id="285" r:id="rId8"/>
    <p:sldId id="286" r:id="rId9"/>
    <p:sldId id="276" r:id="rId10"/>
  </p:sldIdLst>
  <p:sldSz cx="6859588" cy="9145588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68C96F93-66CC-4606-81D0-A2784979E337}">
          <p14:sldIdLst>
            <p14:sldId id="278"/>
            <p14:sldId id="280"/>
            <p14:sldId id="282"/>
            <p14:sldId id="281"/>
            <p14:sldId id="283"/>
            <p14:sldId id="284"/>
            <p14:sldId id="285"/>
            <p14:sldId id="286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17"/>
    <a:srgbClr val="990099"/>
    <a:srgbClr val="CC0099"/>
    <a:srgbClr val="CC3300"/>
    <a:srgbClr val="FFFF00"/>
    <a:srgbClr val="EDD337"/>
    <a:srgbClr val="DAF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44" autoAdjust="0"/>
  </p:normalViewPr>
  <p:slideViewPr>
    <p:cSldViewPr>
      <p:cViewPr>
        <p:scale>
          <a:sx n="66" d="100"/>
          <a:sy n="66" d="100"/>
        </p:scale>
        <p:origin x="-1980" y="294"/>
      </p:cViewPr>
      <p:guideLst>
        <p:guide orient="horz" pos="2881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7904C-7F25-404D-A811-6B1B4A055C1D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AF57D-5B76-4E71-868D-3583FD0D23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536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469" y="2841063"/>
            <a:ext cx="5830650" cy="196037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940" y="5182500"/>
            <a:ext cx="4801712" cy="23372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3202" y="366251"/>
            <a:ext cx="1543407" cy="78033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82" y="366251"/>
            <a:ext cx="4515895" cy="78033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860" y="5876892"/>
            <a:ext cx="5830650" cy="181641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860" y="3876294"/>
            <a:ext cx="5830650" cy="200059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80" y="2133975"/>
            <a:ext cx="3029651" cy="60356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958" y="2133975"/>
            <a:ext cx="3029651" cy="60356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79" y="2047173"/>
            <a:ext cx="3030843" cy="8531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79" y="2900337"/>
            <a:ext cx="3030843" cy="52692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4578" y="2047173"/>
            <a:ext cx="3032033" cy="8531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4578" y="2900337"/>
            <a:ext cx="3032033" cy="52692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82" y="364130"/>
            <a:ext cx="2256757" cy="15496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909" y="364133"/>
            <a:ext cx="3834700" cy="78055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82" y="1913804"/>
            <a:ext cx="2256757" cy="62558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527" y="6401912"/>
            <a:ext cx="4115753" cy="7557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527" y="817175"/>
            <a:ext cx="4115753" cy="54873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527" y="7157693"/>
            <a:ext cx="4115753" cy="10733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80" y="366247"/>
            <a:ext cx="6173629" cy="1524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80" y="2133975"/>
            <a:ext cx="6173629" cy="6035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81" y="8476607"/>
            <a:ext cx="1600571" cy="486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2021/11/4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693" y="8476607"/>
            <a:ext cx="2172203" cy="486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6040" y="8476607"/>
            <a:ext cx="1600571" cy="486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474" y="252315"/>
            <a:ext cx="5830650" cy="792087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畢冊手工稿前置動作</a:t>
            </a:r>
            <a:endParaRPr lang="zh-TW" altLang="en-US" sz="4400" i="1" u="sng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C7A5DA8-F30D-4D10-99BF-6CFC4CBF0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434" y="4086144"/>
            <a:ext cx="2000713" cy="419173"/>
          </a:xfrm>
          <a:prstGeom prst="rect">
            <a:avLst/>
          </a:prstGeom>
        </p:spPr>
      </p:pic>
      <p:pic>
        <p:nvPicPr>
          <p:cNvPr id="1026" name="Picture 2" descr="C:\Users\User\Desktop\擷取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324372" y="1332434"/>
            <a:ext cx="6345782" cy="9793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前置</a:t>
            </a:r>
            <a:r>
              <a:rPr lang="en-US" altLang="zh-TW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</a:t>
            </a:r>
            <a:r>
              <a:rPr lang="zh-TW" altLang="en-US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將描圖紙與完稿紙</a:t>
            </a:r>
            <a:r>
              <a:rPr lang="zh-TW" altLang="en-US" sz="2800" i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浮貼</a:t>
            </a:r>
            <a:r>
              <a:rPr lang="zh-TW" altLang="en-US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一起。</a:t>
            </a:r>
            <a:endParaRPr lang="en-US" altLang="zh-TW" sz="2800" b="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兩</a:t>
            </a:r>
            <a:r>
              <a:rPr lang="zh-TW" altLang="en-US" sz="2800" b="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種紙張</a:t>
            </a:r>
            <a:r>
              <a:rPr lang="zh-TW" altLang="en-US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尺寸</a:t>
            </a:r>
            <a:r>
              <a:rPr lang="en-US" altLang="zh-TW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b="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大小都相同</a:t>
            </a:r>
            <a:endParaRPr lang="zh-TW" altLang="en-US" sz="2800" b="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-6651326" y="2628578"/>
            <a:ext cx="6345782" cy="6480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200" b="0" dirty="0" smtClean="0">
                <a:solidFill>
                  <a:srgbClr val="002060"/>
                </a:solidFill>
              </a:rPr>
              <a:t>前置</a:t>
            </a:r>
            <a:r>
              <a:rPr lang="en-US" altLang="zh-TW" sz="3200" b="0" dirty="0" smtClean="0">
                <a:solidFill>
                  <a:srgbClr val="002060"/>
                </a:solidFill>
              </a:rPr>
              <a:t>1:</a:t>
            </a:r>
            <a:r>
              <a:rPr lang="zh-TW" altLang="en-US" sz="3200" b="0" dirty="0" smtClean="0">
                <a:solidFill>
                  <a:srgbClr val="002060"/>
                </a:solidFill>
              </a:rPr>
              <a:t> 將描圖紙與完稿紙</a:t>
            </a:r>
            <a:r>
              <a:rPr lang="zh-TW" altLang="en-US" sz="3200" i="1" dirty="0" smtClean="0">
                <a:solidFill>
                  <a:srgbClr val="FF0000"/>
                </a:solidFill>
              </a:rPr>
              <a:t>浮貼</a:t>
            </a:r>
            <a:r>
              <a:rPr lang="zh-TW" altLang="en-US" sz="3200" b="0" dirty="0" smtClean="0">
                <a:solidFill>
                  <a:srgbClr val="002060"/>
                </a:solidFill>
              </a:rPr>
              <a:t>一起</a:t>
            </a:r>
            <a:r>
              <a:rPr lang="zh-TW" altLang="en-US" sz="3200" b="0" dirty="0" smtClean="0">
                <a:solidFill>
                  <a:srgbClr val="002060"/>
                </a:solidFill>
                <a:latin typeface="微軟正黑體"/>
                <a:ea typeface="微軟正黑體"/>
              </a:rPr>
              <a:t>。</a:t>
            </a:r>
            <a:endParaRPr lang="zh-TW" altLang="en-US" sz="3200" b="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User\Desktop\20200728_140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" y="2311742"/>
            <a:ext cx="2016224" cy="365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20200728_1407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8858"/>
          <a:stretch/>
        </p:blipFill>
        <p:spPr bwMode="auto">
          <a:xfrm>
            <a:off x="3722834" y="5564977"/>
            <a:ext cx="2947320" cy="239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右彎箭號 13"/>
          <p:cNvSpPr/>
          <p:nvPr/>
        </p:nvSpPr>
        <p:spPr>
          <a:xfrm rot="5400000">
            <a:off x="3108261" y="3570231"/>
            <a:ext cx="1795192" cy="1728191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709714" y="1414108"/>
            <a:ext cx="800219" cy="415087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vert="eaVert"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切記    勿黏死，</a:t>
            </a:r>
            <a:endParaRPr lang="zh-TW" altLang="en-US" sz="4000" dirty="0">
              <a:solidFill>
                <a:srgbClr val="FFFF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05747" y="3809508"/>
            <a:ext cx="800219" cy="414766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vert="eaVert"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只要浮貼就好</a:t>
            </a:r>
            <a:r>
              <a:rPr lang="zh-TW" altLang="en-US" sz="4000" dirty="0" smtClean="0">
                <a:solidFill>
                  <a:srgbClr val="FFFF00"/>
                </a:solidFill>
                <a:latin typeface="微軟正黑體"/>
                <a:ea typeface="微軟正黑體"/>
              </a:rPr>
              <a:t>。</a:t>
            </a:r>
            <a:endParaRPr lang="zh-TW" alt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3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擷取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畢冊手工稿前置動作</a:t>
            </a:r>
            <a:endParaRPr lang="zh-TW" altLang="en-US" sz="4400" i="1" u="sng" dirty="0">
              <a:solidFill>
                <a:srgbClr val="002060"/>
              </a:solidFill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324372" y="1224422"/>
            <a:ext cx="6345782" cy="61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200" b="0" dirty="0">
                <a:solidFill>
                  <a:srgbClr val="002060"/>
                </a:solidFill>
              </a:rPr>
              <a:t>成品</a:t>
            </a:r>
            <a:r>
              <a:rPr lang="zh-TW" altLang="en-US" sz="3200" b="0" dirty="0" smtClean="0">
                <a:solidFill>
                  <a:srgbClr val="002060"/>
                </a:solidFill>
              </a:rPr>
              <a:t>範例</a:t>
            </a:r>
            <a:endParaRPr lang="zh-TW" altLang="en-US" sz="3200" b="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User\Desktop\20200728_1403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2" b="26245"/>
          <a:stretch/>
        </p:blipFill>
        <p:spPr bwMode="auto">
          <a:xfrm>
            <a:off x="117426" y="2024872"/>
            <a:ext cx="2909956" cy="355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20200728_14033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2" r="78449" b="60406"/>
          <a:stretch/>
        </p:blipFill>
        <p:spPr bwMode="auto">
          <a:xfrm>
            <a:off x="4149874" y="5426224"/>
            <a:ext cx="2311430" cy="274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右彎箭號 8"/>
          <p:cNvSpPr/>
          <p:nvPr/>
        </p:nvSpPr>
        <p:spPr>
          <a:xfrm rot="5400000">
            <a:off x="3108261" y="3570231"/>
            <a:ext cx="1795192" cy="1728191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>
            <a:off x="4725938" y="6445002"/>
            <a:ext cx="31485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flipH="1">
            <a:off x="5040788" y="5931363"/>
            <a:ext cx="2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581921" y="5735954"/>
            <a:ext cx="2016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安全</a:t>
            </a:r>
            <a:r>
              <a:rPr lang="zh-TW" altLang="en-US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邊</a:t>
            </a:r>
            <a:r>
              <a:rPr lang="en-US" altLang="zh-TW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--</a:t>
            </a:r>
            <a:endParaRPr lang="zh-TW" altLang="en-US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4169098" y="5624946"/>
            <a:ext cx="1632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裁切線</a:t>
            </a:r>
            <a:r>
              <a:rPr lang="en-US" altLang="zh-TW" sz="1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--</a:t>
            </a:r>
            <a:endParaRPr lang="zh-TW" altLang="en-US" sz="1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066813" y="1249871"/>
            <a:ext cx="1046440" cy="3914709"/>
          </a:xfrm>
          <a:prstGeom prst="rect">
            <a:avLst/>
          </a:prstGeom>
          <a:solidFill>
            <a:srgbClr val="FFFF0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</a:rPr>
              <a:t>參考完稿紙上的裁切線及安全線的關係</a:t>
            </a:r>
            <a:r>
              <a:rPr lang="en-US" altLang="zh-TW" sz="2800" dirty="0" smtClean="0">
                <a:solidFill>
                  <a:srgbClr val="7030A0"/>
                </a:solidFill>
              </a:rPr>
              <a:t>!!</a:t>
            </a:r>
            <a:endParaRPr lang="zh-TW" alt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2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擷取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學生手工稿件</a:t>
            </a:r>
            <a:r>
              <a:rPr lang="en-US" altLang="zh-TW" sz="4400" i="1" u="sng" dirty="0" smtClean="0">
                <a:solidFill>
                  <a:srgbClr val="002060"/>
                </a:solidFill>
              </a:rPr>
              <a:t>NG</a:t>
            </a:r>
            <a:r>
              <a:rPr lang="zh-TW" altLang="en-US" sz="4400" i="1" u="sng" dirty="0">
                <a:solidFill>
                  <a:srgbClr val="002060"/>
                </a:solidFill>
              </a:rPr>
              <a:t>實例</a:t>
            </a:r>
          </a:p>
        </p:txBody>
      </p:sp>
      <p:pic>
        <p:nvPicPr>
          <p:cNvPr id="3074" name="Picture 2" descr="C:\Users\User\Desktop\新增資料夾\20200728_1606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8" b="19598"/>
          <a:stretch/>
        </p:blipFill>
        <p:spPr bwMode="auto">
          <a:xfrm>
            <a:off x="1197546" y="1589350"/>
            <a:ext cx="4456069" cy="67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04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學生手工稿件</a:t>
            </a:r>
            <a:r>
              <a:rPr lang="en-US" altLang="zh-TW" sz="4400" i="1" u="sng" dirty="0" smtClean="0">
                <a:solidFill>
                  <a:srgbClr val="002060"/>
                </a:solidFill>
              </a:rPr>
              <a:t>NG</a:t>
            </a:r>
            <a:r>
              <a:rPr lang="zh-TW" altLang="en-US" sz="4400" i="1" u="sng" dirty="0">
                <a:solidFill>
                  <a:srgbClr val="002060"/>
                </a:solidFill>
              </a:rPr>
              <a:t>實例</a:t>
            </a:r>
          </a:p>
        </p:txBody>
      </p:sp>
      <p:pic>
        <p:nvPicPr>
          <p:cNvPr id="2050" name="Picture 2" descr="C:\Users\User\Desktop\新增資料夾\20200728_160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4116" y="1368438"/>
            <a:ext cx="11789124" cy="601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/>
          <p:cNvSpPr/>
          <p:nvPr/>
        </p:nvSpPr>
        <p:spPr>
          <a:xfrm>
            <a:off x="6020084" y="1692474"/>
            <a:ext cx="720080" cy="1152128"/>
          </a:xfrm>
          <a:prstGeom prst="ellipse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45418" y="3204642"/>
            <a:ext cx="1008112" cy="3463598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 rot="5400000">
            <a:off x="2857337" y="464731"/>
            <a:ext cx="1008112" cy="3463598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89434" y="1844874"/>
            <a:ext cx="720080" cy="1152128"/>
          </a:xfrm>
          <a:prstGeom prst="ellipse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561193" y="1899787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FFFF00"/>
                </a:solidFill>
              </a:rPr>
              <a:t>背景沒滿版</a:t>
            </a:r>
            <a:r>
              <a:rPr lang="en-US" altLang="zh-TW" sz="3200" dirty="0" smtClean="0">
                <a:solidFill>
                  <a:srgbClr val="FFFF00"/>
                </a:solidFill>
              </a:rPr>
              <a:t>(X)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 rot="5400000">
            <a:off x="-1255083" y="4701812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FFFF00"/>
                </a:solidFill>
              </a:rPr>
              <a:t>背景沒滿版</a:t>
            </a:r>
            <a:r>
              <a:rPr lang="en-US" altLang="zh-TW" sz="3200" dirty="0" smtClean="0">
                <a:solidFill>
                  <a:srgbClr val="FFFF00"/>
                </a:solidFill>
              </a:rPr>
              <a:t>(X)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 rot="20574080">
            <a:off x="-265926" y="2024728"/>
            <a:ext cx="201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rgbClr val="FFFF00"/>
                </a:solidFill>
              </a:rPr>
              <a:t>鉛筆痕</a:t>
            </a:r>
            <a:r>
              <a:rPr lang="en-US" altLang="zh-TW" sz="2400" dirty="0" smtClean="0">
                <a:solidFill>
                  <a:srgbClr val="FFFF00"/>
                </a:solidFill>
              </a:rPr>
              <a:t>(X)</a:t>
            </a:r>
            <a:endParaRPr lang="zh-TW" altLang="en-US" sz="2400" dirty="0">
              <a:solidFill>
                <a:srgbClr val="FFFF0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 rot="1216606">
            <a:off x="5175510" y="2191891"/>
            <a:ext cx="201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solidFill>
                  <a:srgbClr val="FFFF00"/>
                </a:solidFill>
              </a:rPr>
              <a:t>鉛筆痕</a:t>
            </a:r>
            <a:r>
              <a:rPr lang="en-US" altLang="zh-TW" sz="2400" dirty="0" smtClean="0">
                <a:solidFill>
                  <a:srgbClr val="FFFF00"/>
                </a:solidFill>
              </a:rPr>
              <a:t>(X)</a:t>
            </a:r>
            <a:endParaRPr lang="zh-TW" altLang="en-US" sz="2400" dirty="0">
              <a:solidFill>
                <a:srgbClr val="FFFF00"/>
              </a:solidFill>
            </a:endParaRPr>
          </a:p>
        </p:txBody>
      </p:sp>
      <p:pic>
        <p:nvPicPr>
          <p:cNvPr id="17" name="Picture 2" descr="C:\Users\User\Desktop\擷取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0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學生手工稿件</a:t>
            </a:r>
            <a:r>
              <a:rPr lang="en-US" altLang="zh-TW" sz="4400" i="1" u="sng" dirty="0" smtClean="0">
                <a:solidFill>
                  <a:srgbClr val="002060"/>
                </a:solidFill>
              </a:rPr>
              <a:t>NG</a:t>
            </a:r>
            <a:r>
              <a:rPr lang="zh-TW" altLang="en-US" sz="4400" i="1" u="sng" dirty="0">
                <a:solidFill>
                  <a:srgbClr val="002060"/>
                </a:solidFill>
              </a:rPr>
              <a:t>實例</a:t>
            </a:r>
          </a:p>
        </p:txBody>
      </p:sp>
      <p:pic>
        <p:nvPicPr>
          <p:cNvPr id="4098" name="Picture 2" descr="C:\Users\User\Desktop\新增資料夾\20200728_161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59" y="1476450"/>
            <a:ext cx="3221711" cy="66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橢圓 5"/>
          <p:cNvSpPr/>
          <p:nvPr/>
        </p:nvSpPr>
        <p:spPr>
          <a:xfrm>
            <a:off x="2709714" y="4053156"/>
            <a:ext cx="936104" cy="1229958"/>
          </a:xfrm>
          <a:prstGeom prst="ellipse">
            <a:avLst/>
          </a:prstGeom>
          <a:noFill/>
          <a:ln w="412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157022" y="1836490"/>
            <a:ext cx="615553" cy="518457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1">
                    <a:lumMod val="95000"/>
                  </a:schemeClr>
                </a:solidFill>
              </a:rPr>
              <a:t>黏貼要</a:t>
            </a:r>
            <a:r>
              <a:rPr lang="zh-TW" altLang="en-US" sz="2800" dirty="0" smtClean="0">
                <a:solidFill>
                  <a:srgbClr val="FFFF00"/>
                </a:solidFill>
              </a:rPr>
              <a:t>確實</a:t>
            </a:r>
            <a:r>
              <a:rPr lang="zh-TW" altLang="en-US" sz="2800" dirty="0" smtClean="0">
                <a:solidFill>
                  <a:schemeClr val="bg1">
                    <a:lumMod val="95000"/>
                  </a:schemeClr>
                </a:solidFill>
              </a:rPr>
              <a:t>，勿翹翹有摺痕！</a:t>
            </a:r>
            <a:endParaRPr lang="zh-TW" altLang="en-US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 rot="20449290">
            <a:off x="1828187" y="2373640"/>
            <a:ext cx="1015663" cy="1679517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</a:rPr>
              <a:t>照片</a:t>
            </a:r>
            <a:endParaRPr lang="zh-TW" altLang="en-US" sz="5400" b="1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 rot="19809156">
            <a:off x="2201882" y="5028137"/>
            <a:ext cx="1015663" cy="26505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</a:rPr>
              <a:t>裝飾品</a:t>
            </a:r>
            <a:endParaRPr lang="zh-TW" altLang="en-US" sz="5400" b="1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 rot="898561">
            <a:off x="3882289" y="3551416"/>
            <a:ext cx="1015663" cy="33646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</a:rPr>
              <a:t>疊加照片</a:t>
            </a:r>
            <a:endParaRPr lang="zh-TW" altLang="en-US" sz="5400" b="1" dirty="0">
              <a:solidFill>
                <a:srgbClr val="FF0000"/>
              </a:solidFill>
            </a:endParaRPr>
          </a:p>
        </p:txBody>
      </p:sp>
      <p:pic>
        <p:nvPicPr>
          <p:cNvPr id="14" name="Picture 2" descr="C:\Users\User\Desktop\擷取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34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學生手工稿件</a:t>
            </a:r>
            <a:r>
              <a:rPr lang="en-US" altLang="zh-TW" sz="4400" i="1" u="sng" dirty="0" smtClean="0">
                <a:solidFill>
                  <a:srgbClr val="002060"/>
                </a:solidFill>
              </a:rPr>
              <a:t>NG</a:t>
            </a:r>
            <a:r>
              <a:rPr lang="zh-TW" altLang="en-US" sz="4400" i="1" u="sng" dirty="0">
                <a:solidFill>
                  <a:srgbClr val="002060"/>
                </a:solidFill>
              </a:rPr>
              <a:t>實例</a:t>
            </a:r>
          </a:p>
        </p:txBody>
      </p:sp>
      <p:pic>
        <p:nvPicPr>
          <p:cNvPr id="6" name="Picture 2" descr="C:\Users\User\Desktop\擷取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新增資料夾\20200728_1614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2" b="15937"/>
          <a:stretch/>
        </p:blipFill>
        <p:spPr bwMode="auto">
          <a:xfrm>
            <a:off x="744711" y="1264896"/>
            <a:ext cx="5421387" cy="748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48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User\Desktop\擷取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學生手工稿件</a:t>
            </a:r>
            <a:r>
              <a:rPr lang="en-US" altLang="zh-TW" sz="4400" i="1" u="sng" dirty="0" smtClean="0">
                <a:solidFill>
                  <a:srgbClr val="002060"/>
                </a:solidFill>
              </a:rPr>
              <a:t>NG</a:t>
            </a:r>
            <a:r>
              <a:rPr lang="zh-TW" altLang="en-US" sz="4400" i="1" u="sng" dirty="0">
                <a:solidFill>
                  <a:srgbClr val="002060"/>
                </a:solidFill>
              </a:rPr>
              <a:t>實例</a:t>
            </a:r>
          </a:p>
        </p:txBody>
      </p:sp>
      <p:pic>
        <p:nvPicPr>
          <p:cNvPr id="6146" name="Picture 2" descr="C:\Users\User\Desktop\新增資料夾\20200728_1612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578" y="1188418"/>
            <a:ext cx="3780000" cy="7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乘號 7"/>
          <p:cNvSpPr/>
          <p:nvPr/>
        </p:nvSpPr>
        <p:spPr>
          <a:xfrm>
            <a:off x="2212896" y="1836490"/>
            <a:ext cx="3377138" cy="1137579"/>
          </a:xfrm>
          <a:prstGeom prst="mathMultiply">
            <a:avLst/>
          </a:prstGeom>
          <a:solidFill>
            <a:srgbClr val="92D050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乘號 9"/>
          <p:cNvSpPr/>
          <p:nvPr/>
        </p:nvSpPr>
        <p:spPr>
          <a:xfrm>
            <a:off x="909224" y="2052514"/>
            <a:ext cx="1656474" cy="5400600"/>
          </a:xfrm>
          <a:prstGeom prst="mathMultiply">
            <a:avLst/>
          </a:prstGeom>
          <a:solidFill>
            <a:srgbClr val="92D050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53458" y="1859946"/>
            <a:ext cx="615553" cy="5184576"/>
          </a:xfrm>
          <a:prstGeom prst="rect">
            <a:avLst/>
          </a:prstGeom>
          <a:solidFill>
            <a:srgbClr val="FFFF0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</a:rPr>
              <a:t>背景做滿灰底範圍即可</a:t>
            </a:r>
            <a:r>
              <a:rPr lang="en-US" altLang="zh-TW" sz="2800" dirty="0" smtClean="0">
                <a:solidFill>
                  <a:srgbClr val="7030A0"/>
                </a:solidFill>
              </a:rPr>
              <a:t>!!</a:t>
            </a:r>
            <a:endParaRPr lang="zh-TW" alt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3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擷取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42" y="8245202"/>
            <a:ext cx="2457450" cy="10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549474" y="252315"/>
            <a:ext cx="5830650" cy="7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i="1" u="sng" dirty="0" smtClean="0">
                <a:solidFill>
                  <a:srgbClr val="002060"/>
                </a:solidFill>
              </a:rPr>
              <a:t>學生手工稿件</a:t>
            </a:r>
            <a:r>
              <a:rPr lang="en-US" altLang="zh-TW" sz="4400" i="1" u="sng" dirty="0" smtClean="0">
                <a:solidFill>
                  <a:srgbClr val="002060"/>
                </a:solidFill>
              </a:rPr>
              <a:t>NG</a:t>
            </a:r>
            <a:r>
              <a:rPr lang="zh-TW" altLang="en-US" sz="4400" i="1" u="sng" dirty="0">
                <a:solidFill>
                  <a:srgbClr val="002060"/>
                </a:solidFill>
              </a:rPr>
              <a:t>實例</a:t>
            </a:r>
          </a:p>
        </p:txBody>
      </p:sp>
      <p:pic>
        <p:nvPicPr>
          <p:cNvPr id="1026" name="Picture 2" descr="C:\Users\User\Desktop\110271991782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172" y="1332434"/>
            <a:ext cx="3879254" cy="61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橢圓 8"/>
          <p:cNvSpPr/>
          <p:nvPr/>
        </p:nvSpPr>
        <p:spPr>
          <a:xfrm>
            <a:off x="1701602" y="2340546"/>
            <a:ext cx="1224136" cy="3823638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-62095" y="1859946"/>
            <a:ext cx="1231106" cy="5184576"/>
          </a:xfrm>
          <a:prstGeom prst="rect">
            <a:avLst/>
          </a:prstGeom>
          <a:solidFill>
            <a:srgbClr val="FFFF0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</a:rPr>
              <a:t>紙張跟紙張的隙縫，分色後檔案</a:t>
            </a:r>
            <a:r>
              <a:rPr lang="zh-TW" altLang="en-US" sz="4000" b="1" dirty="0">
                <a:solidFill>
                  <a:srgbClr val="FF0000"/>
                </a:solidFill>
              </a:rPr>
              <a:t>一定會</a:t>
            </a:r>
            <a:r>
              <a:rPr lang="zh-TW" altLang="en-US" sz="2800" dirty="0" smtClean="0">
                <a:solidFill>
                  <a:srgbClr val="7030A0"/>
                </a:solidFill>
              </a:rPr>
              <a:t>看到！</a:t>
            </a:r>
            <a:endParaRPr lang="zh-TW" alt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5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dmins\AppData\Local\Microsoft\Windows\Temporary Internet Files\Content.IE5\SNYJJ409\schmetterling-256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4891" y="2078444"/>
            <a:ext cx="1423062" cy="195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70276" y="3708698"/>
            <a:ext cx="6113987" cy="923490"/>
          </a:xfrm>
          <a:prstGeom prst="rect">
            <a:avLst/>
          </a:prstGeom>
          <a:noFill/>
        </p:spPr>
        <p:txBody>
          <a:bodyPr wrap="none" lIns="91449" tIns="45725" rIns="91449" bIns="45725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感謝聆聽  敬請指導</a:t>
            </a:r>
          </a:p>
        </p:txBody>
      </p:sp>
    </p:spTree>
    <p:extLst>
      <p:ext uri="{BB962C8B-B14F-4D97-AF65-F5344CB8AC3E}">
        <p14:creationId xmlns:p14="http://schemas.microsoft.com/office/powerpoint/2010/main" val="295113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5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50" fill="hold">
                                          <p:stCondLst>
                                            <p:cond delay="315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5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3613</TotalTime>
  <Words>176</Words>
  <Application>Microsoft Office PowerPoint</Application>
  <PresentationFormat>自訂</PresentationFormat>
  <Paragraphs>28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畢冊手工稿前置動作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65</cp:revision>
  <dcterms:created xsi:type="dcterms:W3CDTF">2017-09-21T11:53:38Z</dcterms:created>
  <dcterms:modified xsi:type="dcterms:W3CDTF">2021-11-04T03:39:21Z</dcterms:modified>
</cp:coreProperties>
</file>